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4" r:id="rId6"/>
    <p:sldId id="266" r:id="rId7"/>
    <p:sldId id="265" r:id="rId8"/>
    <p:sldId id="267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3"/>
    <p:restoredTop sz="94675"/>
  </p:normalViewPr>
  <p:slideViewPr>
    <p:cSldViewPr snapToGrid="0" snapToObjects="1">
      <p:cViewPr>
        <p:scale>
          <a:sx n="88" d="100"/>
          <a:sy n="88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9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4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1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62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9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5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CB9D6-C99E-2542-B2B7-7C0807FD10E8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F07DA-B803-C340-B6FC-041DAFB5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2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DISNEY</a:t>
            </a:r>
            <a:br>
              <a:rPr lang="en-US" dirty="0" smtClean="0"/>
            </a:br>
            <a:r>
              <a:rPr lang="en-US" dirty="0" smtClean="0"/>
              <a:t>Plagiarism?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2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need to research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examples for each case</a:t>
            </a:r>
          </a:p>
          <a:p>
            <a:pPr lvl="1"/>
            <a:r>
              <a:rPr lang="en-US" dirty="0" smtClean="0"/>
              <a:t>Examples where smaller companies ‘</a:t>
            </a:r>
            <a:r>
              <a:rPr lang="en-US" dirty="0" err="1" smtClean="0"/>
              <a:t>plagiarised</a:t>
            </a:r>
            <a:r>
              <a:rPr lang="en-US" dirty="0" smtClean="0"/>
              <a:t>’ like Disney but faced the consequences</a:t>
            </a:r>
          </a:p>
          <a:p>
            <a:r>
              <a:rPr lang="en-US" dirty="0" smtClean="0"/>
              <a:t>Copyright infringement vs Plagiarism</a:t>
            </a:r>
          </a:p>
          <a:p>
            <a:r>
              <a:rPr lang="en-US" dirty="0" smtClean="0"/>
              <a:t>Why Disney was able to do this?</a:t>
            </a:r>
          </a:p>
          <a:p>
            <a:pPr lvl="1"/>
            <a:r>
              <a:rPr lang="en-US" dirty="0" err="1" smtClean="0"/>
              <a:t>Plagiarise</a:t>
            </a:r>
            <a:r>
              <a:rPr lang="en-US" dirty="0" smtClean="0"/>
              <a:t>/appropriate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90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Disney been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Capitalizing on characters</a:t>
            </a:r>
          </a:p>
          <a:p>
            <a:r>
              <a:rPr lang="en-US" dirty="0" smtClean="0"/>
              <a:t>Capitalizing on cultures</a:t>
            </a:r>
          </a:p>
          <a:p>
            <a:r>
              <a:rPr lang="en-US" dirty="0" smtClean="0"/>
              <a:t>Capitalizing on individuals’ ideas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9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examples being: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558" y="1354418"/>
            <a:ext cx="7194884" cy="5287223"/>
          </a:xfrm>
        </p:spPr>
      </p:pic>
    </p:spTree>
    <p:extLst>
      <p:ext uri="{BB962C8B-B14F-4D97-AF65-F5344CB8AC3E}">
        <p14:creationId xmlns:p14="http://schemas.microsoft.com/office/powerpoint/2010/main" val="760382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Capitalizing on characters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414" y="1690688"/>
            <a:ext cx="3206764" cy="44725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441978" cy="425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Capitalizing on culture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770" y="1734456"/>
            <a:ext cx="2456543" cy="368481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39" y="1734455"/>
            <a:ext cx="2159001" cy="3771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800" y="5686976"/>
            <a:ext cx="224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$304 million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56941" y="5733143"/>
            <a:ext cx="469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Foreign total: 15.4%</a:t>
            </a:r>
          </a:p>
          <a:p>
            <a:r>
              <a:rPr lang="en-US" dirty="0" smtClean="0"/>
              <a:t>Total of approximately: $12 million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940" y="1734455"/>
            <a:ext cx="2540745" cy="37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5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13" y="946066"/>
            <a:ext cx="3138715" cy="4651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5" y="923471"/>
            <a:ext cx="3441700" cy="4673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94971" y="5791200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USD $425 million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8285" y="5786085"/>
            <a:ext cx="365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/>
              </a:rPr>
              <a:t>USD $49.1 </a:t>
            </a:r>
            <a:r>
              <a:rPr lang="en-US" smtClean="0">
                <a:effectLst/>
              </a:rPr>
              <a:t>million internationally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78382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Capitalizing on individuals’ ideas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Claims that ideas pitched were not properly compensated</a:t>
            </a:r>
          </a:p>
          <a:p>
            <a:pPr lvl="1"/>
            <a:r>
              <a:rPr lang="en-US" dirty="0" smtClean="0"/>
              <a:t>Inside Out: Denise Daniels</a:t>
            </a:r>
          </a:p>
          <a:p>
            <a:pPr lvl="1"/>
            <a:r>
              <a:rPr lang="en-US" dirty="0" err="1" smtClean="0"/>
              <a:t>Zootopia</a:t>
            </a:r>
            <a:r>
              <a:rPr lang="en-US" dirty="0" smtClean="0"/>
              <a:t>: Gary L. Goldman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out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90057"/>
            <a:ext cx="6653626" cy="24456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86" y="1973942"/>
            <a:ext cx="5524500" cy="23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Zootopia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04" y="1690688"/>
            <a:ext cx="5893391" cy="4351338"/>
          </a:xfrm>
        </p:spPr>
      </p:pic>
    </p:spTree>
    <p:extLst>
      <p:ext uri="{BB962C8B-B14F-4D97-AF65-F5344CB8AC3E}">
        <p14:creationId xmlns:p14="http://schemas.microsoft.com/office/powerpoint/2010/main" val="101832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116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DISNEY Plagiarism?</vt:lpstr>
      <vt:lpstr>What has Disney been doing?</vt:lpstr>
      <vt:lpstr>Some examples being:</vt:lpstr>
      <vt:lpstr>Capitalizing on characters</vt:lpstr>
      <vt:lpstr>Capitalizing on culture</vt:lpstr>
      <vt:lpstr>PowerPoint Presentation</vt:lpstr>
      <vt:lpstr>Capitalizing on individuals’ ideas</vt:lpstr>
      <vt:lpstr>Inside out</vt:lpstr>
      <vt:lpstr>Zootopia</vt:lpstr>
      <vt:lpstr>What I need to research 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DISNEY </dc:title>
  <dc:creator>Rachael Soh</dc:creator>
  <cp:lastModifiedBy>Rachael Soh</cp:lastModifiedBy>
  <cp:revision>11</cp:revision>
  <dcterms:created xsi:type="dcterms:W3CDTF">2018-04-23T04:28:27Z</dcterms:created>
  <dcterms:modified xsi:type="dcterms:W3CDTF">2018-04-24T09:08:15Z</dcterms:modified>
</cp:coreProperties>
</file>